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ts
Created by https://github.com/ekalinin/github-markdown-toc
Added by: ardem, at: lun. 18 mars 2024 17:23:33 CET
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2024-03-18T16:25:02Z</dcterms:created>
  <dcterms:modified xsi:type="dcterms:W3CDTF">2024-03-18T16:25:02Z</dcterms:modified>
</cp:coreProperties>
</file>